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0" autoAdjust="0"/>
    <p:restoredTop sz="98752" autoAdjust="0"/>
  </p:normalViewPr>
  <p:slideViewPr>
    <p:cSldViewPr>
      <p:cViewPr>
        <p:scale>
          <a:sx n="71" d="100"/>
          <a:sy n="71" d="100"/>
        </p:scale>
        <p:origin x="-1122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E667F9-D507-48A0-B97E-6F67309BEC9A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618B6F-B604-4F1C-8C13-32B71DE7E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081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618B6F-B604-4F1C-8C13-32B71DE7E6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786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618B6F-B604-4F1C-8C13-32B71DE7E6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863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618B6F-B604-4F1C-8C13-32B71DE7E6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757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618B6F-B604-4F1C-8C13-32B71DE7E6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239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618B6F-B604-4F1C-8C13-32B71DE7E6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803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7722F-9A3C-4A7A-B0EB-464CB2D18BEF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2D78C-B53F-4290-8379-787D7F5F4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304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7722F-9A3C-4A7A-B0EB-464CB2D18BEF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2D78C-B53F-4290-8379-787D7F5F4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166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7722F-9A3C-4A7A-B0EB-464CB2D18BEF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2D78C-B53F-4290-8379-787D7F5F4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169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7722F-9A3C-4A7A-B0EB-464CB2D18BEF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2D78C-B53F-4290-8379-787D7F5F4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030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7722F-9A3C-4A7A-B0EB-464CB2D18BEF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2D78C-B53F-4290-8379-787D7F5F4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288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7722F-9A3C-4A7A-B0EB-464CB2D18BEF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2D78C-B53F-4290-8379-787D7F5F4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734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7722F-9A3C-4A7A-B0EB-464CB2D18BEF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2D78C-B53F-4290-8379-787D7F5F4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662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7722F-9A3C-4A7A-B0EB-464CB2D18BEF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2D78C-B53F-4290-8379-787D7F5F4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150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7722F-9A3C-4A7A-B0EB-464CB2D18BEF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2D78C-B53F-4290-8379-787D7F5F4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18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7722F-9A3C-4A7A-B0EB-464CB2D18BEF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2D78C-B53F-4290-8379-787D7F5F4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69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7722F-9A3C-4A7A-B0EB-464CB2D18BEF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2D78C-B53F-4290-8379-787D7F5F4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085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7722F-9A3C-4A7A-B0EB-464CB2D18BEF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2D78C-B53F-4290-8379-787D7F5F4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81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838200"/>
            <a:ext cx="7772400" cy="1470025"/>
          </a:xfrm>
        </p:spPr>
        <p:txBody>
          <a:bodyPr>
            <a:noAutofit/>
          </a:bodyPr>
          <a:lstStyle/>
          <a:p>
            <a:r>
              <a:rPr lang="bn-BD" sz="138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স্বাগতম</a:t>
            </a:r>
            <a:endParaRPr lang="en-US" sz="138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895600"/>
            <a:ext cx="54864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468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" y="609600"/>
            <a:ext cx="3505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শিক্ষক পরিচিতিঃ</a:t>
            </a:r>
          </a:p>
          <a:p>
            <a:r>
              <a:rPr lang="bn-BD" sz="32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মোঃ  নুরুন্নবী</a:t>
            </a:r>
          </a:p>
          <a:p>
            <a:r>
              <a:rPr lang="bn-BD" sz="20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সহকারি  শিক্ষক(গনিত</a:t>
            </a:r>
            <a:r>
              <a:rPr lang="bn-BD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)</a:t>
            </a:r>
          </a:p>
          <a:p>
            <a:r>
              <a:rPr lang="bn-BD" sz="20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রসুলপুর  উচ্চ বিদ্যালয়</a:t>
            </a:r>
          </a:p>
          <a:p>
            <a:r>
              <a:rPr lang="bn-BD" sz="20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মোবাঃ নং   ০১৭১৪৮৪১২৭৭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Email No  nurunnobi12345@gm</a:t>
            </a:r>
            <a:r>
              <a:rPr lang="en-US" sz="2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ail.com</a:t>
            </a:r>
            <a:endParaRPr lang="en-US" sz="20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038600" y="0"/>
            <a:ext cx="0" cy="3657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800600" y="609600"/>
            <a:ext cx="3124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u="sng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পাঠ পরিচিতিঃ</a:t>
            </a:r>
          </a:p>
          <a:p>
            <a:r>
              <a:rPr lang="bn-BD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শ্রেনীঃ  ৬ষ্ঠ </a:t>
            </a:r>
          </a:p>
          <a:p>
            <a:r>
              <a:rPr lang="bn-BD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বিষয়ঃকৃষি  শিক্ষা।</a:t>
            </a:r>
          </a:p>
          <a:p>
            <a:r>
              <a:rPr lang="bn-BD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অধ্যায়ঃ দ্বিতীয়</a:t>
            </a:r>
          </a:p>
          <a:p>
            <a:r>
              <a:rPr lang="bn-BD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সময়ঃ  ৪৫মিনিট</a:t>
            </a:r>
          </a:p>
          <a:p>
            <a:r>
              <a:rPr lang="bn-BD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তাং০৮/০৯/২০১৩ইং</a:t>
            </a:r>
            <a:r>
              <a:rPr lang="bn-BD" dirty="0" smtClean="0">
                <a:solidFill>
                  <a:srgbClr val="7030A0"/>
                </a:solidFill>
              </a:rPr>
              <a:t> ।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058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066800"/>
            <a:ext cx="3886200" cy="2819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609600"/>
            <a:ext cx="3733800" cy="2514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4343400"/>
            <a:ext cx="3886200" cy="182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1" y="4267200"/>
            <a:ext cx="3581399" cy="190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228599"/>
            <a:ext cx="845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আজকের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পাঠঃ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  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কৃষি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প্রযুক্তি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ওযন্ত্র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পাতি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।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59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785575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1154907"/>
            <a:ext cx="899160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                  </a:t>
            </a:r>
            <a:r>
              <a:rPr lang="en-US" sz="4800" dirty="0" err="1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শিখন</a:t>
            </a:r>
            <a:r>
              <a:rPr lang="en-US" sz="48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ফলঃ</a:t>
            </a:r>
            <a:r>
              <a:rPr lang="en-US" sz="54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  </a:t>
            </a:r>
          </a:p>
          <a:p>
            <a:r>
              <a:rPr lang="en-US" sz="5400" dirty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          </a:t>
            </a:r>
            <a:r>
              <a:rPr lang="en-US" sz="60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১। </a:t>
            </a:r>
            <a:r>
              <a:rPr lang="en-US" sz="2800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কৃষি</a:t>
            </a:r>
            <a:r>
              <a:rPr lang="en-US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প্রযুক্তি</a:t>
            </a:r>
            <a:r>
              <a:rPr lang="en-US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  </a:t>
            </a:r>
            <a:r>
              <a:rPr lang="en-US" sz="2800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কি</a:t>
            </a:r>
            <a:r>
              <a:rPr lang="en-US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2800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তা</a:t>
            </a:r>
            <a:r>
              <a:rPr lang="en-US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বলে</a:t>
            </a:r>
            <a:r>
              <a:rPr lang="en-US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পারবে</a:t>
            </a:r>
            <a:r>
              <a:rPr lang="en-US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।</a:t>
            </a:r>
          </a:p>
          <a:p>
            <a:r>
              <a:rPr lang="en-US" sz="2800" dirty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                      ২। </a:t>
            </a:r>
            <a:r>
              <a:rPr lang="en-US" sz="2800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আধুনিক</a:t>
            </a:r>
            <a:r>
              <a:rPr lang="en-US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কৃষি</a:t>
            </a:r>
            <a:r>
              <a:rPr lang="en-US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  </a:t>
            </a:r>
            <a:r>
              <a:rPr lang="en-US" sz="2800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যন্তপাতির</a:t>
            </a:r>
            <a:r>
              <a:rPr lang="en-US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  </a:t>
            </a:r>
            <a:r>
              <a:rPr lang="en-US" sz="2800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নাম</a:t>
            </a:r>
            <a:r>
              <a:rPr lang="en-US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2800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লিখতে</a:t>
            </a:r>
            <a:r>
              <a:rPr lang="en-US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2800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পরবে</a:t>
            </a:r>
            <a:r>
              <a:rPr lang="en-US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 ।</a:t>
            </a:r>
          </a:p>
          <a:p>
            <a:r>
              <a:rPr lang="en-US" sz="2800" dirty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                      ৩। </a:t>
            </a:r>
            <a:r>
              <a:rPr lang="en-US" sz="2800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পাওয়ার</a:t>
            </a:r>
            <a:r>
              <a:rPr lang="en-US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2800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টিলার</a:t>
            </a:r>
            <a:r>
              <a:rPr lang="en-US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2800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ব্যবহারের</a:t>
            </a:r>
            <a:r>
              <a:rPr lang="en-US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2800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সুবিধাগুলো</a:t>
            </a:r>
            <a:r>
              <a:rPr lang="en-US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2800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বলতে</a:t>
            </a:r>
            <a:r>
              <a:rPr lang="en-US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2800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পারবে</a:t>
            </a:r>
            <a:r>
              <a:rPr lang="en-US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।</a:t>
            </a:r>
            <a:endParaRPr lang="en-US" sz="280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614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04" y="457200"/>
            <a:ext cx="3657600" cy="22494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895600"/>
            <a:ext cx="3962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কৃষিজ</a:t>
            </a:r>
            <a:r>
              <a:rPr lang="en-US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যন্ত্রপাতি</a:t>
            </a:r>
            <a:r>
              <a:rPr lang="en-US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দ্বারা</a:t>
            </a:r>
            <a:r>
              <a:rPr lang="en-US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উৎপাদিত</a:t>
            </a:r>
            <a:r>
              <a:rPr lang="en-US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ফসল</a:t>
            </a:r>
            <a:r>
              <a:rPr lang="en-US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।</a:t>
            </a:r>
            <a:endParaRPr lang="en-US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57200"/>
            <a:ext cx="4267200" cy="224942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0" y="295656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উন্নতি</a:t>
            </a:r>
            <a:r>
              <a:rPr lang="en-US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প্রযুক্তিতে</a:t>
            </a:r>
            <a:r>
              <a:rPr lang="en-US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ফসল</a:t>
            </a:r>
            <a:r>
              <a:rPr lang="en-US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  </a:t>
            </a:r>
            <a:r>
              <a:rPr lang="bn-BD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কর্তন ।</a:t>
            </a:r>
            <a:r>
              <a:rPr lang="bn-BD" dirty="0" smtClean="0">
                <a:solidFill>
                  <a:srgbClr val="FFFF99"/>
                </a:solidFill>
                <a:latin typeface="Nikosh" pitchFamily="2" charset="0"/>
                <a:cs typeface="Nikosh" pitchFamily="2" charset="0"/>
              </a:rPr>
              <a:t>।</a:t>
            </a:r>
            <a:endParaRPr lang="en-US" dirty="0">
              <a:solidFill>
                <a:srgbClr val="FFFF99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28" y="3375184"/>
            <a:ext cx="3694176" cy="218741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-4482" y="5817640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দেশীয় প্রযুক্তি ওআধনিক প্রযুক্তিতে চাষাবাদ ।</a:t>
            </a:r>
            <a:endParaRPr lang="en-US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375184"/>
            <a:ext cx="4191000" cy="218741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72000" y="5760422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অধুনিক  পদ্ধতিতে পানি  সেচ ।</a:t>
            </a:r>
            <a:endParaRPr lang="en-US" sz="2000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6324600"/>
            <a:ext cx="8729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কৃষিকাজ করার জন্য যেসব ধারনা,পদ্ধতি,যন্ত বা জিনিসপত্র ব্যবহার  করা হয়, সেগুলোকেই কৃষি প্রযুক্তি বেল ।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260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2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01176" y="172521"/>
            <a:ext cx="2755403" cy="1752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6488" y="1979414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" pitchFamily="2" charset="0"/>
                <a:cs typeface="Nikosh" pitchFamily="2" charset="0"/>
              </a:rPr>
              <a:t>      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ট্রাক্টর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28600"/>
            <a:ext cx="2171700" cy="1524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67328" y="194893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বারি</a:t>
            </a:r>
            <a:r>
              <a:rPr lang="en-US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বীজ</a:t>
            </a:r>
            <a:r>
              <a:rPr lang="en-US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বপন</a:t>
            </a:r>
            <a:r>
              <a:rPr lang="en-US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যন্ত্র</a:t>
            </a:r>
            <a:endParaRPr lang="en-US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76200"/>
            <a:ext cx="2286000" cy="17811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53200" y="1979414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পানি</a:t>
            </a:r>
            <a:r>
              <a:rPr lang="en-US" sz="2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সেচ</a:t>
            </a:r>
            <a:r>
              <a:rPr lang="en-US" sz="2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  </a:t>
            </a:r>
            <a:r>
              <a:rPr lang="en-US" sz="20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পাম্প</a:t>
            </a:r>
            <a:endParaRPr lang="en-US" sz="20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406956"/>
            <a:ext cx="2286000" cy="1524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3464" y="3997189"/>
            <a:ext cx="1850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পাওয়ার</a:t>
            </a:r>
            <a:r>
              <a:rPr lang="en-US" sz="20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  </a:t>
            </a:r>
            <a:r>
              <a:rPr lang="en-US" sz="2000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টিলার</a:t>
            </a:r>
            <a:endParaRPr lang="en-US" sz="2000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3472933"/>
            <a:ext cx="2543175" cy="19812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757987" y="5624462"/>
            <a:ext cx="213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বারি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আগাছা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দমন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4197245"/>
            <a:ext cx="3162300" cy="125688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956579" y="5606533"/>
            <a:ext cx="1949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ধান</a:t>
            </a:r>
            <a:r>
              <a:rPr lang="en-US" sz="20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  </a:t>
            </a:r>
            <a:r>
              <a:rPr lang="en-US" sz="2000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ভাংগা</a:t>
            </a:r>
            <a:r>
              <a:rPr lang="en-US" sz="20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   </a:t>
            </a:r>
            <a:r>
              <a:rPr lang="en-US" sz="2000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যন্ত</a:t>
            </a:r>
            <a:endParaRPr lang="en-US" sz="200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3429000" y="2673656"/>
            <a:ext cx="2490978" cy="9906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err="1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আধুনিক</a:t>
            </a:r>
            <a:r>
              <a:rPr lang="en-US" dirty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  </a:t>
            </a:r>
            <a:r>
              <a:rPr lang="en-US" dirty="0" err="1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কৃষি</a:t>
            </a:r>
            <a:r>
              <a:rPr lang="en-US" dirty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  </a:t>
            </a:r>
            <a:r>
              <a:rPr lang="en-US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যন্তপাতি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endParaRPr lang="en-US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23" name="Straight Arrow Connector 22"/>
          <p:cNvCxnSpPr>
            <a:stCxn id="21" idx="1"/>
          </p:cNvCxnSpPr>
          <p:nvPr/>
        </p:nvCxnSpPr>
        <p:spPr>
          <a:xfrm flipH="1" flipV="1">
            <a:off x="2956581" y="1979414"/>
            <a:ext cx="837214" cy="8393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21" idx="2"/>
          </p:cNvCxnSpPr>
          <p:nvPr/>
        </p:nvCxnSpPr>
        <p:spPr>
          <a:xfrm flipH="1">
            <a:off x="2590800" y="3168956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1" idx="4"/>
          </p:cNvCxnSpPr>
          <p:nvPr/>
        </p:nvCxnSpPr>
        <p:spPr>
          <a:xfrm>
            <a:off x="4674489" y="3664256"/>
            <a:ext cx="0" cy="5329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1" idx="7"/>
          </p:cNvCxnSpPr>
          <p:nvPr/>
        </p:nvCxnSpPr>
        <p:spPr>
          <a:xfrm flipV="1">
            <a:off x="5555183" y="1948934"/>
            <a:ext cx="769417" cy="8697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5"/>
          </p:cNvCxnSpPr>
          <p:nvPr/>
        </p:nvCxnSpPr>
        <p:spPr>
          <a:xfrm>
            <a:off x="5555183" y="3519186"/>
            <a:ext cx="1150417" cy="6780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21" idx="0"/>
          </p:cNvCxnSpPr>
          <p:nvPr/>
        </p:nvCxnSpPr>
        <p:spPr>
          <a:xfrm flipV="1">
            <a:off x="4674489" y="1567933"/>
            <a:ext cx="0" cy="11057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0" y="6024572"/>
            <a:ext cx="9096375" cy="646331"/>
          </a:xfrm>
          <a:prstGeom prst="flowChartProcess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আধুনিক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কৃষি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যন্তপাতিগুলো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-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ট্রাক্টর,বারি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বীজ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বপন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যন্ত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পান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	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সেচ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পাম্প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পাওয়ার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টিলার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ধানভাঙ্গা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যন্ত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বারি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আগাছা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দমন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ইত্যাদি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।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60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4" grpId="0" build="allAtOnce"/>
      <p:bldP spid="17" grpId="0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65" y="152400"/>
            <a:ext cx="4114800" cy="2209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76400" y="2362200"/>
            <a:ext cx="18377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পাওয়ার</a:t>
            </a:r>
            <a:r>
              <a:rPr lang="en-US" sz="20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টিলার</a:t>
            </a:r>
            <a:endParaRPr lang="en-US" sz="200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Up-Down Arrow 6"/>
          <p:cNvSpPr/>
          <p:nvPr/>
        </p:nvSpPr>
        <p:spPr>
          <a:xfrm>
            <a:off x="2447366" y="2762310"/>
            <a:ext cx="45719" cy="81909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837765" y="3603812"/>
            <a:ext cx="1219200" cy="46166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ব্যবহার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32965" y="4356847"/>
            <a:ext cx="55536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" pitchFamily="2" charset="0"/>
                <a:cs typeface="Nikosh" pitchFamily="2" charset="0"/>
              </a:rPr>
              <a:t>১।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এটি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একটি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ঘুনি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’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লাঙল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।</a:t>
            </a:r>
          </a:p>
          <a:p>
            <a:r>
              <a:rPr lang="en-US" dirty="0" smtClean="0">
                <a:latin typeface="Nikosh" pitchFamily="2" charset="0"/>
                <a:cs typeface="Nikosh" pitchFamily="2" charset="0"/>
              </a:rPr>
              <a:t>২।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এই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লাঙলে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গভীরভাবে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জমি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চাষ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হয়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।</a:t>
            </a:r>
          </a:p>
          <a:p>
            <a:r>
              <a:rPr lang="en-US" dirty="0" smtClean="0">
                <a:latin typeface="Nikosh" pitchFamily="2" charset="0"/>
                <a:cs typeface="Nikosh" pitchFamily="2" charset="0"/>
              </a:rPr>
              <a:t>৩।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এতে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মাটি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ঝুরঝুরে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হয়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ওআগাছা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দমন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হয়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।</a:t>
            </a:r>
          </a:p>
          <a:p>
            <a:r>
              <a:rPr lang="en-US" dirty="0" smtClean="0">
                <a:latin typeface="Nikosh" pitchFamily="2" charset="0"/>
                <a:cs typeface="Nikosh" pitchFamily="2" charset="0"/>
              </a:rPr>
              <a:t>৪।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এই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লাঙল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দ্বারা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দ্রুত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জমি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চাষ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করা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হয়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।৫</a:t>
            </a:r>
          </a:p>
          <a:p>
            <a:r>
              <a:rPr lang="en-US" dirty="0" smtClean="0">
                <a:latin typeface="Nikosh" pitchFamily="2" charset="0"/>
                <a:cs typeface="Nikosh" pitchFamily="2" charset="0"/>
              </a:rPr>
              <a:t>৫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চাকতি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বা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ফালি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নাঙল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ও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রোটারি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নাঙল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ইত্যাদি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ব্যবহার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করা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হয়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।</a:t>
            </a:r>
          </a:p>
          <a:p>
            <a:endParaRPr lang="en-US" dirty="0">
              <a:latin typeface="Nikosh" pitchFamily="2" charset="0"/>
              <a:cs typeface="Nikosh" pitchFamily="2" charset="0"/>
            </a:endParaRPr>
          </a:p>
          <a:p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377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295400"/>
            <a:ext cx="5257800" cy="163121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দলীয়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কাজঃ</a:t>
            </a:r>
            <a:endParaRPr lang="en-US" sz="4400" dirty="0" smtClean="0">
              <a:latin typeface="Nikosh" pitchFamily="2" charset="0"/>
              <a:cs typeface="Nikosh" pitchFamily="2" charset="0"/>
            </a:endParaRPr>
          </a:p>
          <a:p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জমি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চাষের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জন্য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লাঙলের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যে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ধারাবাহিক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পরিবত’ন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এসেছে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তা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ব্যখ্যা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কর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।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67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8872 -0.03889 L 0.08872 -0.11111 " pathEditMode="relative" rAng="0" ptsTypes="AA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905000"/>
            <a:ext cx="7848600" cy="212365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         </a:t>
            </a:r>
            <a:r>
              <a:rPr lang="en-US" sz="60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মূল্যায়নঃ</a:t>
            </a:r>
            <a:r>
              <a:rPr lang="en-US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</a:p>
          <a:p>
            <a:r>
              <a:rPr lang="en-US" sz="3600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 (ক) </a:t>
            </a:r>
            <a:r>
              <a:rPr lang="en-US" sz="3600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কৃষি</a:t>
            </a:r>
            <a:r>
              <a:rPr lang="en-US" sz="3600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প্রযুক্তি</a:t>
            </a:r>
            <a:r>
              <a:rPr lang="en-US" sz="3600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3600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কাকে</a:t>
            </a:r>
            <a:r>
              <a:rPr lang="en-US" sz="3600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3600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বলে</a:t>
            </a:r>
            <a:r>
              <a:rPr lang="en-US" sz="3600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?</a:t>
            </a:r>
          </a:p>
          <a:p>
            <a:r>
              <a:rPr lang="en-US" sz="3600" dirty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(খ) </a:t>
            </a:r>
            <a:r>
              <a:rPr lang="en-US" sz="3600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কৃষি</a:t>
            </a:r>
            <a:r>
              <a:rPr lang="en-US" sz="3600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কাজে</a:t>
            </a:r>
            <a:r>
              <a:rPr lang="en-US" sz="3600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কি</a:t>
            </a:r>
            <a:r>
              <a:rPr lang="en-US" sz="3600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কি</a:t>
            </a:r>
            <a:r>
              <a:rPr lang="en-US" sz="3600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যন্তপাতি</a:t>
            </a:r>
            <a:r>
              <a:rPr lang="en-US" sz="3600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ব্যবহার</a:t>
            </a:r>
            <a:r>
              <a:rPr lang="en-US" sz="3600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করা</a:t>
            </a:r>
            <a:r>
              <a:rPr lang="en-US" sz="3600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হয়</a:t>
            </a:r>
            <a:r>
              <a:rPr lang="en-US" sz="3600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?</a:t>
            </a:r>
            <a:endParaRPr lang="en-US" sz="3600" dirty="0">
              <a:solidFill>
                <a:srgbClr val="FFFF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81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712259"/>
            <a:ext cx="7772400" cy="104644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বাড়ির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   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কাজঃ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  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তোমাদের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এলাকায়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কৃষি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যন্ত্রপাতি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দ্বারা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কৃষি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কাজ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সম্পুন্ন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হয়ে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তাহার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একটি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তালিকা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তৈরী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আনবে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।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99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990600"/>
            <a:ext cx="5410200" cy="156966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600" dirty="0" smtClean="0">
                <a:latin typeface="Nikosh" pitchFamily="2" charset="0"/>
                <a:cs typeface="Nikosh" pitchFamily="2" charset="0"/>
              </a:rPr>
              <a:t>   </a:t>
            </a:r>
            <a:r>
              <a:rPr lang="en-US" sz="9600" dirty="0" err="1" smtClean="0">
                <a:latin typeface="Nikosh" pitchFamily="2" charset="0"/>
                <a:cs typeface="Nikosh" pitchFamily="2" charset="0"/>
              </a:rPr>
              <a:t>ধন্যবাদ</a:t>
            </a:r>
            <a:r>
              <a:rPr lang="en-US" sz="9600" dirty="0" smtClean="0">
                <a:latin typeface="Nikosh" pitchFamily="2" charset="0"/>
                <a:cs typeface="Nikosh" pitchFamily="2" charset="0"/>
              </a:rPr>
              <a:t> 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560260"/>
            <a:ext cx="6096000" cy="368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08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649</TotalTime>
  <Words>258</Words>
  <Application>Microsoft Office PowerPoint</Application>
  <PresentationFormat>On-screen Show (4:3)</PresentationFormat>
  <Paragraphs>50</Paragraphs>
  <Slides>11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TSS</dc:creator>
  <cp:lastModifiedBy>Ashraful</cp:lastModifiedBy>
  <cp:revision>79</cp:revision>
  <dcterms:created xsi:type="dcterms:W3CDTF">2013-09-07T23:58:46Z</dcterms:created>
  <dcterms:modified xsi:type="dcterms:W3CDTF">2013-09-10T13:37:39Z</dcterms:modified>
</cp:coreProperties>
</file>